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7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-180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161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</a:t>
            </a:r>
            <a:r>
              <a:rPr lang="de-DE" altLang="ko-KR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Feb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01 Mar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S2-2401882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26 Feb – 01 Mar, 2024,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</a:t>
            </a:r>
            <a:r>
              <a:rPr lang="en-US" altLang="de-DE" sz="3600" b="1" dirty="0"/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400" dirty="0" smtClean="0"/>
              <a:t>CATT, OPPO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SA2#161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CRs to TS 23.304 were </a:t>
            </a:r>
            <a:r>
              <a:rPr lang="en-US" altLang="de-DE" sz="1200" kern="0" dirty="0" smtClean="0"/>
              <a:t>agreed.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~ 0.25 TU was </a:t>
            </a:r>
            <a:r>
              <a:rPr lang="en-US" altLang="de-DE" sz="1200" kern="0" dirty="0" smtClean="0"/>
              <a:t>used </a:t>
            </a:r>
            <a:r>
              <a:rPr lang="en-US" altLang="de-DE" sz="1200" kern="0" dirty="0" smtClean="0"/>
              <a:t>at SA2#161 meeting.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Alignment </a:t>
            </a:r>
            <a:r>
              <a:rPr lang="en-US" altLang="zh-CN" sz="1200" dirty="0" smtClean="0"/>
              <a:t>work with other WGs and maintenance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92986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2993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 smtClean="0"/>
              <a:t>5G_ProSe_Ph2 status at </a:t>
            </a:r>
            <a:r>
              <a:rPr lang="en-GB" altLang="en-US" sz="2800" b="1" dirty="0" smtClean="0"/>
              <a:t>SA#103</a:t>
            </a:r>
            <a:endParaRPr lang="en-GB" altLang="en-US" sz="2800" b="1" dirty="0" smtClean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583809"/>
            <a:ext cx="8250237" cy="388684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SA#102: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18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to TS 23.304 were </a:t>
            </a:r>
            <a:r>
              <a:rPr lang="en-US" altLang="de-DE" sz="1200" kern="0" dirty="0" smtClean="0"/>
              <a:t>agreed.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reply LS to CT1 (</a:t>
            </a:r>
            <a:r>
              <a:rPr lang="en-US" altLang="de-DE" sz="1200" kern="0" dirty="0" smtClean="0"/>
              <a:t>S2-2401491) was agreed.</a:t>
            </a:r>
            <a:endParaRPr lang="en-US" alt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/>
              <a:t>Impacts </a:t>
            </a:r>
            <a:r>
              <a:rPr lang="en-US" sz="1800" kern="0" dirty="0"/>
              <a:t>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Intra SA: None identified </a:t>
            </a:r>
            <a:r>
              <a:rPr lang="en-US" sz="1200" kern="0" dirty="0" smtClean="0"/>
              <a:t>yet.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Inter TSG: </a:t>
            </a:r>
            <a:r>
              <a:rPr lang="en-US" sz="1200" kern="0" dirty="0" smtClean="0"/>
              <a:t>New </a:t>
            </a:r>
            <a:r>
              <a:rPr lang="en-US" sz="1200" kern="0" dirty="0" smtClean="0"/>
              <a:t>CT1 impacts as per agreed </a:t>
            </a:r>
            <a:r>
              <a:rPr lang="en-US" altLang="zh-CN" sz="1200" kern="0" dirty="0" smtClean="0"/>
              <a:t>reply LS and</a:t>
            </a:r>
            <a:r>
              <a:rPr lang="en-US" sz="1200" kern="0" dirty="0" smtClean="0"/>
              <a:t> </a:t>
            </a:r>
            <a:r>
              <a:rPr lang="en-US" altLang="zh-CN" sz="1200" kern="0" dirty="0" smtClean="0"/>
              <a:t>associated </a:t>
            </a:r>
            <a:r>
              <a:rPr lang="en-US" sz="1200" kern="0" dirty="0" smtClean="0"/>
              <a:t>CRs</a:t>
            </a:r>
            <a:r>
              <a:rPr lang="en-US" sz="1200" kern="0" dirty="0" smtClean="0"/>
              <a:t>.</a:t>
            </a:r>
            <a:endParaRPr lang="en-US" sz="120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/>
              <a:t>Alignment work with other WGs and maintenance work.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510651"/>
              </p:ext>
            </p:extLst>
          </p:nvPr>
        </p:nvGraphicFramePr>
        <p:xfrm>
          <a:off x="303214" y="1479551"/>
          <a:ext cx="8613775" cy="6498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4100"/>
                <a:gridCol w="2764785"/>
                <a:gridCol w="1098958"/>
                <a:gridCol w="813732"/>
                <a:gridCol w="578840"/>
                <a:gridCol w="672829"/>
                <a:gridCol w="549257"/>
                <a:gridCol w="1621274"/>
              </a:tblGrid>
              <a:tr h="3482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smtClean="0"/>
                        <a:t>Target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015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970016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dirty="0" smtClean="0"/>
                        <a:t> </a:t>
                      </a:r>
                      <a:r>
                        <a:rPr lang="en-US" sz="1200" b="0" dirty="0" smtClean="0"/>
                        <a:t>Proximity-based Services in 5GS Phase 2</a:t>
                      </a:r>
                      <a:endParaRPr lang="en-GB" sz="1200" b="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5G_ProSe_Ph2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06/23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100%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SP-230097</a:t>
                      </a:r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785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09cef1fd-e61b-4dbf-b745-21988b13f978"/>
    <ds:schemaRef ds:uri="dcc30912-d230-4cc2-b11f-bb5ca2a6b6f5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63379</TotalTime>
  <Words>215</Words>
  <Application>Microsoft Office PowerPoint</Application>
  <PresentationFormat>全屏显示(4:3)</PresentationFormat>
  <Paragraphs>55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5G_ProSe_Ph2 Status Report</vt:lpstr>
      <vt:lpstr>5G_ProSe_Ph2 status after SA2#161</vt:lpstr>
      <vt:lpstr>5G_ProSe_Ph2 status at SA#103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Rev</cp:lastModifiedBy>
  <cp:revision>1873</cp:revision>
  <dcterms:created xsi:type="dcterms:W3CDTF">2008-08-30T09:32:10Z</dcterms:created>
  <dcterms:modified xsi:type="dcterms:W3CDTF">2024-03-05T02:17:27Z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